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9" r:id="rId3"/>
    <p:sldId id="260" r:id="rId4"/>
    <p:sldId id="274" r:id="rId5"/>
    <p:sldId id="276" r:id="rId6"/>
    <p:sldId id="290" r:id="rId7"/>
    <p:sldId id="291" r:id="rId8"/>
    <p:sldId id="292" r:id="rId9"/>
    <p:sldId id="280" r:id="rId10"/>
    <p:sldId id="293" r:id="rId11"/>
    <p:sldId id="285" r:id="rId12"/>
    <p:sldId id="287" r:id="rId13"/>
    <p:sldId id="294" r:id="rId14"/>
    <p:sldId id="279" r:id="rId15"/>
    <p:sldId id="281" r:id="rId16"/>
    <p:sldId id="288" r:id="rId17"/>
    <p:sldId id="289" r:id="rId18"/>
    <p:sldId id="283" r:id="rId19"/>
    <p:sldId id="284" r:id="rId20"/>
  </p:sldIdLst>
  <p:sldSz cx="9144000" cy="6858000" type="screen4x3"/>
  <p:notesSz cx="6858000" cy="9144000"/>
  <p:defaultTextStyle>
    <a:defPPr>
      <a:defRPr lang="ko-KR"/>
    </a:defPPr>
    <a:lvl1pPr marL="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660"/>
  </p:normalViewPr>
  <p:slideViewPr>
    <p:cSldViewPr>
      <p:cViewPr>
        <p:scale>
          <a:sx n="75" d="100"/>
          <a:sy n="75" d="100"/>
        </p:scale>
        <p:origin x="-1824" y="-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>
            <a:spLocks noGrp="1"/>
          </p:cNvSpPr>
          <p:nvPr>
            <p:ph type="title"/>
          </p:nvPr>
        </p:nvSpPr>
        <p:spPr>
          <a:xfrm>
            <a:off x="139700" y="260648"/>
            <a:ext cx="8752780" cy="7969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endParaRPr/>
          </a:p>
        </p:txBody>
      </p:sp>
      <p:sp>
        <p:nvSpPr>
          <p:cNvPr id="4" name="layout9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8/29/2016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9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9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9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9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ayout9_shape7"/>
          <p:cNvSpPr>
            <a:spLocks noGrp="1"/>
          </p:cNvSpPr>
          <p:nvPr>
            <p:ph type="body" idx="1"/>
          </p:nvPr>
        </p:nvSpPr>
        <p:spPr>
          <a:xfrm>
            <a:off x="160462" y="2204864"/>
            <a:ext cx="8732018" cy="93610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내용</a:t>
            </a:r>
            <a:r>
              <a:rPr lang="en-US" altLang="en-US"/>
              <a:t> </a:t>
            </a:r>
            <a:r>
              <a:rPr lang="ko-KR" altLang="en-US"/>
              <a:t>입력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>
            <a:spLocks noGrp="1"/>
          </p:cNvSpPr>
          <p:nvPr>
            <p:ph type="title"/>
          </p:nvPr>
        </p:nvSpPr>
        <p:spPr>
          <a:xfrm>
            <a:off x="214184" y="3459480"/>
            <a:ext cx="8678296" cy="1553696"/>
          </a:xfrm>
          <a:prstGeom prst="rect">
            <a:avLst/>
          </a:prstGeom>
        </p:spPr>
        <p:txBody>
          <a:bodyPr anchor="t"/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텍스트를</a:t>
            </a:r>
            <a:r>
              <a:rPr lang="en-US" altLang="en-US"/>
              <a:t> </a:t>
            </a:r>
            <a:r>
              <a:rPr lang="ko-KR" altLang="en-US"/>
              <a:t>입력하시오</a:t>
            </a:r>
            <a:endParaRPr/>
          </a:p>
        </p:txBody>
      </p:sp>
      <p:sp>
        <p:nvSpPr>
          <p:cNvPr id="4" name="layout10_shape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8/29/2016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0_shape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10_shape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7" name="layout10_shape5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10_shape6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8/29/2016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5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5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1_shape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1_shape3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2_shape1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2_shape2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2_shape3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layout2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8/29/2016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3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3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3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3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3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3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3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3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3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3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3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8/29/2016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4_shape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4_shape5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4_shape6"/>
          <p:cNvCxnSpPr/>
          <p:nvPr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layout6_shape2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8/29/2016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8" name="layout6_shape6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  <a:prstGeom prst="rect">
            <a:avLst/>
          </a:prstGeo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endParaRPr/>
          </a:p>
        </p:txBody>
      </p:sp>
      <p:sp>
        <p:nvSpPr>
          <p:cNvPr id="4" name="layout7_shape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8/29/2016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</p:txBody>
      </p:sp>
      <p:cxnSp>
        <p:nvCxnSpPr>
          <p:cNvPr id="8" name="layout7_shape6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ayout7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cxnSp>
        <p:nvCxnSpPr>
          <p:cNvPr id="10" name="layout7_shape7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7_shape8"/>
          <p:cNvCxnSpPr/>
          <p:nvPr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 latinLnBrk="1"/>
            <a:fld id="{FB30EDBD-1C2D-4C1E-B459-B60219FAB484}" type="datetimeFigureOut">
              <a:rPr lang="en-US" sz="1200">
                <a:solidFill>
                  <a:schemeClr val="tx2"/>
                </a:solidFill>
              </a:rPr>
              <a:pPr latinLnBrk="1"/>
              <a:t>8/29/2016</a:t>
            </a:fld>
            <a:endParaRPr sz="1200">
              <a:solidFill>
                <a:schemeClr val="tx2"/>
              </a:solidFill>
            </a:endParaRPr>
          </a:p>
        </p:txBody>
      </p:sp>
      <p:sp>
        <p:nvSpPr>
          <p:cNvPr id="4" name="layout8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algn="ctr" latinLnBrk="1"/>
            <a:endParaRPr sz="1200">
              <a:solidFill>
                <a:schemeClr val="tx2"/>
              </a:solidFill>
            </a:endParaRPr>
          </a:p>
        </p:txBody>
      </p:sp>
      <p:sp>
        <p:nvSpPr>
          <p:cNvPr id="5" name="layout8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r" latinLnBrk="1"/>
            <a:fld id="{4BEDD84E-25D4-4983-8AA1-2863C96F08D9}" type="slidenum">
              <a:rPr lang="ko-KR" sz="1200">
                <a:solidFill>
                  <a:schemeClr val="tx2"/>
                </a:solidFill>
              </a:rPr>
              <a:pPr algn="r" latinLnBrk="1"/>
              <a:t>‹#›</a:t>
            </a:fld>
            <a:endParaRPr sz="1200">
              <a:solidFill>
                <a:schemeClr val="tx2"/>
              </a:solidFill>
            </a:endParaRPr>
          </a:p>
        </p:txBody>
      </p:sp>
      <p:cxnSp>
        <p:nvCxnSpPr>
          <p:cNvPr id="6" name="layout8_shape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8_shape5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layout8_shape6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ayout8_shape7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layout8_shape8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ayout8_shape9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ayout8_shape10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ayout8_shape11"/>
          <p:cNvCxnSpPr/>
          <p:nvPr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ayout8_shape12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layout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6" name="layout8_shape13"/>
          <p:cNvSpPr>
            <a:spLocks noGrp="1"/>
          </p:cNvSpPr>
          <p:nvPr>
            <p:ph type="body" idx="1"/>
          </p:nvPr>
        </p:nvSpPr>
        <p:spPr>
          <a:xfrm>
            <a:off x="204912" y="3452168"/>
            <a:ext cx="4318322" cy="35173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목차를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</a:p>
        </p:txBody>
      </p:sp>
      <p:sp>
        <p:nvSpPr>
          <p:cNvPr id="17" name="layout8_shape14"/>
          <p:cNvSpPr>
            <a:spLocks noGrp="1"/>
          </p:cNvSpPr>
          <p:nvPr>
            <p:ph type="body" sz="half" idx="2"/>
          </p:nvPr>
        </p:nvSpPr>
        <p:spPr>
          <a:xfrm>
            <a:off x="198562" y="4182989"/>
            <a:ext cx="1728192" cy="1872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꼭지</a:t>
            </a:r>
            <a:r>
              <a:rPr lang="en-US" altLang="en-US"/>
              <a:t> </a:t>
            </a:r>
            <a:r>
              <a:rPr lang="ko-KR" altLang="en-US"/>
              <a:t>제목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pPr algn="l"/>
              <a:t>8/29/2016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en-US" sz="1200">
                <a:solidFill>
                  <a:schemeClr val="tx2"/>
                </a:solidFill>
                <a:latin typeface="나눔고딕"/>
                <a:ea typeface="나눔고딕"/>
              </a:rPr>
              <a:pPr algn="r"/>
              <a:t>‹#›</a:t>
            </a:fld>
            <a:endParaRPr sz="1200">
              <a:solidFill>
                <a:schemeClr val="tx2"/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latinLnBrk="1">
        <a:spcBef>
          <a:spcPct val="0"/>
        </a:spcBef>
        <a:buNone/>
        <a:defRPr sz="3600" b="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None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1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4288" y="0"/>
            <a:ext cx="1979712" cy="1686296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4" name="slide1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4209" y="1664736"/>
            <a:ext cx="2699792" cy="1781057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5" name="slide1_picture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7824" y="0"/>
            <a:ext cx="4690614" cy="3429000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31" name="Picture 7" descr="C:\Users\SEC\Desktop\NCS 단계 프로젝트\01-요구사항 분석(제안)\ppt배경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6703"/>
          <a:stretch/>
        </p:blipFill>
        <p:spPr bwMode="auto">
          <a:xfrm>
            <a:off x="7402736" y="1676886"/>
            <a:ext cx="1741266" cy="17689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1_shape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latinLnBrk="1"/>
            <a:endParaRPr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slide1_picture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26159" y="326161"/>
            <a:ext cx="3429000" cy="277668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8" name="slide1_shape2"/>
          <p:cNvSpPr/>
          <p:nvPr/>
        </p:nvSpPr>
        <p:spPr>
          <a:xfrm>
            <a:off x="179512" y="3668426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/>
            <a:r>
              <a:rPr lang="en-US" altLang="ko-KR" sz="3600" spc="600" dirty="0">
                <a:solidFill>
                  <a:schemeClr val="bg1"/>
                </a:solidFill>
                <a:latin typeface="나눔고딕"/>
                <a:ea typeface="나눔고딕"/>
              </a:rPr>
              <a:t>	</a:t>
            </a:r>
            <a:r>
              <a:rPr lang="en-US" altLang="ko-KR" sz="3600" spc="600" dirty="0" smtClean="0">
                <a:solidFill>
                  <a:schemeClr val="bg1"/>
                </a:solidFill>
                <a:latin typeface="나눔고딕"/>
                <a:ea typeface="나눔고딕"/>
              </a:rPr>
              <a:t>DUNKIN </a:t>
            </a:r>
          </a:p>
          <a:p>
            <a:pPr marL="0" algn="l" latinLnBrk="1"/>
            <a:r>
              <a:rPr lang="en-US" sz="3600" kern="1200" spc="6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		&amp; COFFEE</a:t>
            </a:r>
            <a:endParaRPr sz="3600" kern="1200" spc="6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030" name="Picture 6" descr="C:\Users\SEC\Desktop\NCS 단계 프로젝트\01-요구사항 분석(제안)\ppt배경7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5754"/>
          <a:stretch/>
        </p:blipFill>
        <p:spPr bwMode="auto">
          <a:xfrm>
            <a:off x="7524328" y="1"/>
            <a:ext cx="1619673" cy="1761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1_shape4"/>
          <p:cNvSpPr/>
          <p:nvPr/>
        </p:nvSpPr>
        <p:spPr>
          <a:xfrm>
            <a:off x="7236296" y="3573016"/>
            <a:ext cx="1872208" cy="19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altLang="ko-KR" sz="800" b="1" dirty="0" smtClean="0">
                <a:solidFill>
                  <a:schemeClr val="bg1"/>
                </a:solidFill>
                <a:latin typeface="나눔고딕"/>
                <a:ea typeface="나눔고딕"/>
              </a:rPr>
              <a:t>August</a:t>
            </a:r>
            <a:r>
              <a:rPr lang="en-US" altLang="ko-KR" sz="800" b="1" kern="1200" dirty="0" smtClean="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, . 26 . 16</a:t>
            </a:r>
            <a:endParaRPr sz="800" b="1" kern="1200" dirty="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1" name="slide1_picture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-1"/>
            <a:ext cx="2304256" cy="1729673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2" name="slide1_picture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1800" y="1700808"/>
            <a:ext cx="2304256" cy="1728192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26" name="Picture 2" descr="C:\Users\SEC\Desktop\NCS 단계 프로젝트\01-요구사항 분석(제안)\ppt배경3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939"/>
          <a:stretch/>
        </p:blipFill>
        <p:spPr bwMode="auto">
          <a:xfrm>
            <a:off x="4263496" y="-1"/>
            <a:ext cx="3260832" cy="34457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C\Desktop\NCS 단계 프로젝트\01-요구사항 분석(제안)\ppt배경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00808"/>
            <a:ext cx="1886909" cy="17429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EC\Desktop\NCS 단계 프로젝트\01-요구사항 분석(제안)\ppt배경5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192" y="-1"/>
            <a:ext cx="2813262" cy="34457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EC\Desktop\NCS 단계 프로젝트\01-요구사항 분석(제안)\ppt배경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97" y="1"/>
            <a:ext cx="1857503" cy="17475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179512" y="2152171"/>
            <a:ext cx="1800200" cy="365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3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  </a:t>
            </a:r>
            <a:r>
              <a:rPr lang="ko-KR" altLang="en-US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상세 페이지</a:t>
            </a:r>
            <a:endParaRPr lang="en-US" altLang="ko-KR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altLang="ko-KR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lvl="1" algn="r">
              <a:lnSpc>
                <a:spcPct val="170000"/>
              </a:lnSpc>
            </a:pPr>
            <a:endParaRPr lang="en-US" altLang="ko-KR" sz="12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lvl="1" algn="r">
              <a:lnSpc>
                <a:spcPct val="170000"/>
              </a:lnSpc>
            </a:pPr>
            <a:endParaRPr lang="en-US" altLang="ko-KR" sz="12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lvl="1" algn="r">
              <a:lnSpc>
                <a:spcPct val="170000"/>
              </a:lnSpc>
            </a:pPr>
            <a:endParaRPr lang="en-US" altLang="ko-KR" sz="12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10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051" name="Picture 3" descr="C:\Users\관리자\Desktop\핵심기능 캡쳐\제품상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52171"/>
            <a:ext cx="6912768" cy="43361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리스트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(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상세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)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66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11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6875705" y="2718306"/>
            <a:ext cx="190903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로그인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9" name="Picture 4" descr="C:\Users\Administrator.SC-201512301405\Desktop\01-요구사항 분석(제안)\로그인 및 회원정보 부분\1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340" y="2492896"/>
            <a:ext cx="6000760" cy="3699234"/>
          </a:xfrm>
          <a:prstGeom prst="rect">
            <a:avLst/>
          </a:prstGeom>
          <a:noFill/>
        </p:spPr>
      </p:pic>
      <p:sp>
        <p:nvSpPr>
          <p:cNvPr id="14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회원가입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40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12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6087357" y="2852936"/>
            <a:ext cx="2794159" cy="150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2</a:t>
            </a:r>
            <a:r>
              <a:rPr lang="en-US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회원가입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(Mobile)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</a:p>
          <a:p>
            <a:pPr marL="0" algn="l" latinLnBrk="1">
              <a:lnSpc>
                <a:spcPct val="170000"/>
              </a:lnSpc>
            </a:pP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정보 입력 및 수정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8" name="Picture 2" descr="C:\Users\Administrator.SC-201512301405\Desktop\01-요구사항 분석(제안)\모바일 캡쳐\2016-08-24 18.50.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2197786"/>
            <a:ext cx="2755032" cy="4366478"/>
          </a:xfrm>
          <a:prstGeom prst="rect">
            <a:avLst/>
          </a:prstGeom>
          <a:noFill/>
        </p:spPr>
      </p:pic>
      <p:pic>
        <p:nvPicPr>
          <p:cNvPr id="10" name="Picture 3" descr="C:\Users\Administrator.SC-201512301405\Desktop\01-요구사항 분석(제안)\모바일 캡쳐\2016-08-24 18.52.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2824" y="2269224"/>
            <a:ext cx="2404533" cy="4214842"/>
          </a:xfrm>
          <a:prstGeom prst="rect">
            <a:avLst/>
          </a:prstGeom>
          <a:noFill/>
        </p:spPr>
      </p:pic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회원가입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399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198884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6228184" y="1772816"/>
            <a:ext cx="2808312" cy="4853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en-US" altLang="ko-KR" sz="3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1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지역별 매장 검색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지역검색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매장명 직접검색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32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2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.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 위치 정보 제공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지역별 매장명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 주소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도로 명 주소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지번 주소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매장 연락처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13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7" name="그림 6" descr="매장안내(회사소개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298" y="2060848"/>
            <a:ext cx="5706730" cy="4085715"/>
          </a:xfrm>
          <a:prstGeom prst="rect">
            <a:avLst/>
          </a:prstGeom>
        </p:spPr>
      </p:pic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–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예약 시스템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26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940152" y="2201664"/>
            <a:ext cx="2952328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3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목록 및 정보 제공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빵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음료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- </a:t>
            </a:r>
            <a:r>
              <a:rPr lang="ko-KR" alt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기타 제품</a:t>
            </a:r>
            <a:endParaRPr lang="en-US" altLang="ko-KR" sz="16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endParaRPr lang="en-US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4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사이드 바 구현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스크롤 이동 시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sz="1600" b="1" kern="1200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</a:t>
            </a:r>
            <a:r>
              <a:rPr lang="ko-KR" alt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사이드 바가 이동</a:t>
            </a:r>
            <a:endParaRPr sz="16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14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2050" name="Picture 2" descr="C:\Users\SEC\Desktop\NCS 단계 프로젝트\01-요구사항 분석(제안)\핵심기능 캡쳐\예약 기능 합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779" t="9186" r="438" b="511"/>
          <a:stretch/>
        </p:blipFill>
        <p:spPr bwMode="auto">
          <a:xfrm>
            <a:off x="683568" y="2636911"/>
            <a:ext cx="5079369" cy="36637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리스트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73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724128" y="3068960"/>
            <a:ext cx="2952328" cy="228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5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예약하기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</a:t>
            </a:r>
            <a:endParaRPr lang="en-US" altLang="ko-KR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방문 시간 부분에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소비자가 원하는 시간을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지정 가능하도록 구현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16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|  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4098" name="Picture 2" descr="C:\Users\SEC\Desktop\NCS 단계 프로젝트\01-요구사항 분석(제안)\핵심기능 캡쳐\결제하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68464"/>
            <a:ext cx="4975076" cy="32872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리스트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67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16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6087357" y="2852936"/>
            <a:ext cx="2794159" cy="150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구매내역 및 장바구니</a:t>
            </a:r>
            <a:endParaRPr lang="en-US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5122" name="Picture 2" descr="C:\Users\SEC\Desktop\NCS 단계 프로젝트\01-요구사항 분석(제안)\로그인 및 회원정보 부분\장바구니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413" r="11855"/>
          <a:stretch/>
        </p:blipFill>
        <p:spPr bwMode="auto">
          <a:xfrm>
            <a:off x="539552" y="2348880"/>
            <a:ext cx="4998222" cy="38884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구매내역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28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17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1" name="slide5_shape4"/>
          <p:cNvSpPr/>
          <p:nvPr/>
        </p:nvSpPr>
        <p:spPr>
          <a:xfrm>
            <a:off x="5825331" y="2852936"/>
            <a:ext cx="3056186" cy="187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구매내역 및 예약 확인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결제 품목 및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상품 바코드  구현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8" name="Picture 2" descr="C:\Users\Administrator.SC-201512301405\Desktop\01-요구사항 분석(제안)\모바일 캡쳐\unname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954" y="2225650"/>
            <a:ext cx="2643206" cy="4526158"/>
          </a:xfrm>
          <a:prstGeom prst="rect">
            <a:avLst/>
          </a:prstGeom>
          <a:noFill/>
        </p:spPr>
      </p:pic>
      <p:pic>
        <p:nvPicPr>
          <p:cNvPr id="9" name="Picture 3" descr="C:\Users\Administrator.SC-201512301405\Desktop\01-요구사항 분석(제안)\모바일 캡쳐\unnamed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8669" y="2261978"/>
            <a:ext cx="2506661" cy="4453502"/>
          </a:xfrm>
          <a:prstGeom prst="rect">
            <a:avLst/>
          </a:prstGeom>
          <a:noFill/>
        </p:spPr>
      </p:pic>
      <p:sp>
        <p:nvSpPr>
          <p:cNvPr id="10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구매내역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558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19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</a:t>
            </a:r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|  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9" name="Picture 2" descr="D:\HanJava\팀프로젝트\회사 소개 &amp; 게시판\게시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5481263" cy="3672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5_shape4"/>
          <p:cNvSpPr/>
          <p:nvPr/>
        </p:nvSpPr>
        <p:spPr>
          <a:xfrm>
            <a:off x="5980572" y="2861642"/>
            <a:ext cx="2637816" cy="370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1</a:t>
            </a:r>
            <a:r>
              <a:rPr lang="en-US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뉴스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&amp;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공지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자유게시판의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상단에 공지사항    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표시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</a:p>
          <a:p>
            <a:pPr marL="0" algn="l" latinLnBrk="1">
              <a:lnSpc>
                <a:spcPct val="170000"/>
              </a:lnSpc>
            </a:pPr>
            <a:endParaRPr lang="en-US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0" algn="l" latinLnBrk="1">
              <a:lnSpc>
                <a:spcPct val="170000"/>
              </a:lnSpc>
            </a:pPr>
            <a:endParaRPr lang="en-US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4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커뮤니티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51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19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Picture 3" descr="D:\HanJava\팀프로젝트\고객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53196"/>
            <a:ext cx="4148828" cy="25523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5_shape4"/>
          <p:cNvSpPr/>
          <p:nvPr/>
        </p:nvSpPr>
        <p:spPr>
          <a:xfrm>
            <a:off x="574204" y="5275191"/>
            <a:ext cx="8200693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</a:t>
            </a: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2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 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F A Q 	</a:t>
            </a:r>
            <a:r>
              <a:rPr lang="en-US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                </a:t>
            </a:r>
            <a:r>
              <a:rPr lang="en-US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3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/>
              </a:rPr>
              <a:t>. 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온라인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상담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&amp;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상담내역 확인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pic>
        <p:nvPicPr>
          <p:cNvPr id="12" name="Picture 2" descr="D:\HanJava\팀프로젝트\고객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55" y="2524100"/>
            <a:ext cx="4188059" cy="2520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커뮤니티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6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lide4_shape2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4_shape3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lide4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7" name="slide4_shape4"/>
          <p:cNvSpPr/>
          <p:nvPr/>
        </p:nvSpPr>
        <p:spPr>
          <a:xfrm>
            <a:off x="179512" y="4202068"/>
            <a:ext cx="165618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latinLnBrk="1">
              <a:lnSpc>
                <a:spcPct val="85000"/>
              </a:lnSpc>
              <a:buAutoNum type="arabicPeriod"/>
            </a:pP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개</a:t>
            </a:r>
            <a:r>
              <a:rPr lang="ko-KR" altLang="en-US" sz="10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요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2.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기대 효과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3.  </a:t>
            </a:r>
            <a:r>
              <a:rPr lang="en-US" altLang="ko-KR" sz="1000" b="1" kern="1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4.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화면 구상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</a:pPr>
            <a:r>
              <a:rPr lang="en-US" altLang="ko-KR" sz="1000" b="1" kern="12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5.   </a:t>
            </a:r>
            <a:r>
              <a:rPr lang="ko-KR" altLang="en-US" sz="10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기능</a:t>
            </a: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  <a:p>
            <a:pPr marL="228600" indent="-228600" algn="l" latinLnBrk="1">
              <a:lnSpc>
                <a:spcPct val="85000"/>
              </a:lnSpc>
              <a:buAutoNum type="arabicPeriod"/>
            </a:pPr>
            <a:endParaRPr sz="1000" b="1" kern="1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8" name="slide4_shape5"/>
          <p:cNvCxnSpPr/>
          <p:nvPr/>
        </p:nvCxnSpPr>
        <p:spPr>
          <a:xfrm>
            <a:off x="251520" y="4430336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4_shape6"/>
          <p:cNvCxnSpPr/>
          <p:nvPr/>
        </p:nvCxnSpPr>
        <p:spPr>
          <a:xfrm>
            <a:off x="251520" y="4689070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lide4_shape7"/>
          <p:cNvCxnSpPr/>
          <p:nvPr/>
        </p:nvCxnSpPr>
        <p:spPr>
          <a:xfrm>
            <a:off x="251520" y="4947804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lide4_shape8"/>
          <p:cNvCxnSpPr/>
          <p:nvPr/>
        </p:nvCxnSpPr>
        <p:spPr>
          <a:xfrm>
            <a:off x="251520" y="5206538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lide4_shape9"/>
          <p:cNvCxnSpPr/>
          <p:nvPr/>
        </p:nvCxnSpPr>
        <p:spPr>
          <a:xfrm>
            <a:off x="251520" y="5465272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lide4_shape11"/>
          <p:cNvCxnSpPr/>
          <p:nvPr/>
        </p:nvCxnSpPr>
        <p:spPr>
          <a:xfrm>
            <a:off x="251520" y="4171602"/>
            <a:ext cx="4320480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2_shape1"/>
          <p:cNvSpPr/>
          <p:nvPr/>
        </p:nvSpPr>
        <p:spPr>
          <a:xfrm>
            <a:off x="179512" y="2636912"/>
            <a:ext cx="5304078" cy="72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85000"/>
              </a:lnSpc>
            </a:pPr>
            <a:r>
              <a:rPr lang="ko-KR" altLang="en-US" sz="4800" spc="600" dirty="0" smtClean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목</a:t>
            </a:r>
            <a:r>
              <a:rPr lang="ko-KR" altLang="en-US" sz="4800" spc="600" dirty="0">
                <a:gradFill>
                  <a:gsLst>
                    <a:gs pos="0">
                      <a:srgbClr val="7E858E"/>
                    </a:gs>
                    <a:gs pos="50000">
                      <a:srgbClr val="7E858E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차</a:t>
            </a:r>
            <a:endParaRPr sz="4800" kern="1200" spc="600" dirty="0">
              <a:gradFill>
                <a:gsLst>
                  <a:gs pos="0">
                    <a:srgbClr val="7E858E"/>
                  </a:gs>
                  <a:gs pos="50000">
                    <a:srgbClr val="7E858E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3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899592" y="2636912"/>
            <a:ext cx="5184576" cy="2472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170000"/>
              </a:lnSpc>
            </a:pPr>
            <a:r>
              <a:rPr lang="en-US" altLang="ko-KR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1.  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다양한 상품 주문</a:t>
            </a:r>
            <a:endParaRPr lang="en-US" altLang="ko-KR" sz="24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sz="9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2.  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지점별 수량 확인 및 예약 주문</a:t>
            </a:r>
            <a:endParaRPr lang="en-US" sz="24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endParaRPr lang="en-US" sz="8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3.  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 시 </a:t>
            </a:r>
            <a:r>
              <a:rPr lang="ko-KR" altLang="en-US" sz="2400" b="1" kern="1200" spc="-20" dirty="0" err="1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기프티콘</a:t>
            </a:r>
            <a:r>
              <a:rPr lang="ko-KR" altLang="en-US" sz="24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발권</a:t>
            </a:r>
            <a:endParaRPr sz="2400" b="1" kern="1200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7" name="slide5_shape3"/>
          <p:cNvSpPr>
            <a:spLocks noGrp="1" noChangeArrowheads="1"/>
          </p:cNvSpPr>
          <p:nvPr/>
        </p:nvSpPr>
        <p:spPr>
          <a:xfrm>
            <a:off x="179705" y="980440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개 요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54868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1585640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539552" y="1556792"/>
            <a:ext cx="7650708" cy="5115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•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로그인 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/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 가입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맑은 고딕"/>
              <a:ea typeface="맑은 고딕"/>
            </a:endParaRP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•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마이 페이지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회원 정보 변경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 확인 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구매 내역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장바구니</a:t>
            </a:r>
          </a:p>
          <a:p>
            <a:pPr>
              <a:lnSpc>
                <a:spcPct val="170000"/>
              </a:lnSpc>
            </a:pPr>
            <a:r>
              <a:rPr 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 •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브랜드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스토리 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회사 소개</a:t>
            </a: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 •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안내</a:t>
            </a: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 •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예약하기</a:t>
            </a:r>
            <a:endParaRPr lang="ko-KR" altLang="en-US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맑은 고딕"/>
                <a:ea typeface="맑은 고딕"/>
              </a:rPr>
              <a:t>  •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고객센터 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공지사항 및 자유게시판</a:t>
            </a:r>
          </a:p>
          <a:p>
            <a:pPr>
              <a:lnSpc>
                <a:spcPct val="170000"/>
              </a:lnSpc>
            </a:pP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	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- </a:t>
            </a:r>
            <a:r>
              <a:rPr lang="ko-KR" altLang="en-US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문의하기 </a:t>
            </a: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(Q &amp; A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)</a:t>
            </a:r>
            <a:endParaRPr lang="en-US" altLang="ko-KR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298162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4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" name="slide5_shape3"/>
          <p:cNvSpPr>
            <a:spLocks noGrp="1" noChangeArrowheads="1"/>
          </p:cNvSpPr>
          <p:nvPr/>
        </p:nvSpPr>
        <p:spPr>
          <a:xfrm>
            <a:off x="179705" y="659666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주요 메뉴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616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5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6146" name="Picture 2" descr="C:\Users\SEC\Desktop\NCS 단계 프로젝트\01-요구사항 분석(제안)\홈페이지 메인\던킨_뜨레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6003"/>
          <a:stretch/>
        </p:blipFill>
        <p:spPr bwMode="auto">
          <a:xfrm>
            <a:off x="716856" y="2060848"/>
            <a:ext cx="7776864" cy="46264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5_shape3"/>
          <p:cNvSpPr>
            <a:spLocks noGrp="1" noChangeArrowheads="1"/>
          </p:cNvSpPr>
          <p:nvPr/>
        </p:nvSpPr>
        <p:spPr>
          <a:xfrm>
            <a:off x="179705" y="980440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화면 구상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47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460" y="2060575"/>
            <a:ext cx="8641715" cy="635"/>
          </a:xfrm>
          <a:prstGeom prst="line">
            <a:avLst/>
          </a:prstGeom>
          <a:ln w="3175" cap="flat" cmpd="sng">
            <a:solidFill>
              <a:srgbClr val="68727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5" name="slide5_shape3"/>
          <p:cNvSpPr>
            <a:spLocks noGrp="1" noChangeArrowheads="1"/>
          </p:cNvSpPr>
          <p:nvPr/>
        </p:nvSpPr>
        <p:spPr>
          <a:xfrm>
            <a:off x="179705" y="980440"/>
            <a:ext cx="6170295" cy="7531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4800" spc="300" dirty="0" err="1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브랜드</a:t>
            </a: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스토리</a:t>
            </a:r>
            <a:endParaRPr lang="ko-KR" altLang="en-US" sz="48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6" name="slide5_shape4"/>
          <p:cNvSpPr>
            <a:spLocks noGrp="1" noChangeArrowheads="1"/>
          </p:cNvSpPr>
          <p:nvPr/>
        </p:nvSpPr>
        <p:spPr>
          <a:xfrm>
            <a:off x="5818936" y="2228086"/>
            <a:ext cx="2929528" cy="38652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ctr" rotWithShape="0">
                    <a:srgbClr val="000000">
                      <a:alpha val="43037"/>
                    </a:srgbClr>
                  </a:outerShdw>
                </a:effectLst>
                <a:latin typeface="나눔고딕" charset="0"/>
                <a:ea typeface="나눔고딕" charset="0"/>
              </a:rPr>
              <a:t>브랜드 스토리 페이지</a:t>
            </a:r>
            <a:endParaRPr lang="ko-KR" altLang="en-US" sz="22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1.</a:t>
            </a:r>
            <a:r>
              <a:rPr lang="en-US" altLang="ko-KR" sz="24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브랜드 파워가 없으므로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       </a:t>
            </a:r>
            <a:r>
              <a:rPr lang="en-US" altLang="ko-KR" sz="1400" spc="-20" dirty="0" err="1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어떠한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고객의 니즈에서 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        </a:t>
            </a:r>
            <a:r>
              <a:rPr lang="en-US" altLang="ko-KR" sz="1400" spc="-20" dirty="0" err="1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출발했는지의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대해 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        </a:t>
            </a:r>
            <a:r>
              <a:rPr lang="en-US" altLang="ko-KR" sz="1400" spc="-20" dirty="0" err="1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설명한다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2.</a:t>
            </a:r>
            <a:r>
              <a:rPr lang="en-US" altLang="ko-KR" sz="1400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브랜드 네임의 대한 설명</a:t>
            </a:r>
            <a:endParaRPr lang="ko-KR" altLang="en-US" sz="1400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6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4" name="그림 1" descr="C:/Users/ê´ë¦¬ì/AppData/Roaming/PolarisOffice/ETemp/3152_3572224/fImage436891250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3" y="2304539"/>
            <a:ext cx="5565631" cy="3644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185697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40665" y="2060575"/>
            <a:ext cx="8641715" cy="635"/>
          </a:xfrm>
          <a:prstGeom prst="line">
            <a:avLst/>
          </a:prstGeom>
          <a:ln w="3175" cap="flat" cmpd="sng">
            <a:solidFill>
              <a:srgbClr val="68727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5" name="slide5_shape3"/>
          <p:cNvSpPr>
            <a:spLocks noGrp="1" noChangeArrowheads="1"/>
          </p:cNvSpPr>
          <p:nvPr/>
        </p:nvSpPr>
        <p:spPr>
          <a:xfrm>
            <a:off x="395536" y="980728"/>
            <a:ext cx="7969885" cy="918210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브랜드 </a:t>
            </a:r>
            <a:r>
              <a:rPr lang="en-US" altLang="ko-KR" sz="4800" spc="300" dirty="0" err="1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스토리</a:t>
            </a:r>
            <a:r>
              <a:rPr lang="en-US" altLang="ko-KR" sz="48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en-US" altLang="ko-KR" sz="3600" spc="300" dirty="0" smtClean="0">
                <a:gradFill rotWithShape="1"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- 2</a:t>
            </a:r>
            <a:endParaRPr lang="ko-KR" altLang="en-US" sz="3600" dirty="0" smtClean="0">
              <a:gradFill rotWithShape="1"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6" name="slide5_shape4"/>
          <p:cNvSpPr>
            <a:spLocks noGrp="1" noChangeArrowheads="1"/>
          </p:cNvSpPr>
          <p:nvPr/>
        </p:nvSpPr>
        <p:spPr>
          <a:xfrm>
            <a:off x="6300193" y="1916832"/>
            <a:ext cx="2801898" cy="4797425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제품 설명</a:t>
            </a:r>
            <a:endParaRPr lang="ko-KR" altLang="en-US" sz="3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</a:t>
            </a:r>
            <a:r>
              <a:rPr lang="en-US" altLang="ko-KR" sz="1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 </a:t>
            </a:r>
            <a:r>
              <a:rPr lang="en-US" altLang="ko-KR" sz="1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공정과정</a:t>
            </a:r>
            <a:endParaRPr lang="ko-KR" altLang="en-US" sz="1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2</a:t>
            </a:r>
            <a:r>
              <a:rPr lang="en-US" altLang="ko-KR" sz="1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sz="1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재료 선정</a:t>
            </a:r>
            <a:endParaRPr lang="ko-KR" altLang="en-US" sz="1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3</a:t>
            </a:r>
            <a:r>
              <a:rPr lang="en-US" altLang="ko-KR" sz="1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 </a:t>
            </a:r>
            <a:r>
              <a:rPr lang="en-US" altLang="ko-KR" sz="1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서비스연구</a:t>
            </a:r>
            <a:endParaRPr lang="ko-KR" altLang="en-US" sz="1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4</a:t>
            </a:r>
            <a:r>
              <a:rPr lang="en-US" altLang="ko-KR" sz="18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sz="1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기업마인드</a:t>
            </a:r>
            <a:endParaRPr lang="ko-KR" altLang="en-US" sz="16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  <a:p>
            <a:pPr marL="0" indent="0" algn="l" defTabSz="914400" eaLnBrk="0" fontAlgn="auto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dirty="0" smtClean="0">
              <a:gradFill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나눔고딕" charset="0"/>
              <a:ea typeface="나눔고딕" charset="0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7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4" name="그림 1" descr="C:/Users/ê´ë¦¬ì/AppData/Roaming/PolarisOffice/ETemp/3152_3572224/fImage418817325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5" y="2276872"/>
            <a:ext cx="5814293" cy="3740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661656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리스트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5_shape4"/>
          <p:cNvSpPr/>
          <p:nvPr/>
        </p:nvSpPr>
        <p:spPr>
          <a:xfrm>
            <a:off x="5312946" y="4083565"/>
            <a:ext cx="2694571" cy="2080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800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1</a:t>
            </a:r>
            <a:r>
              <a:rPr lang="en-US" altLang="ko-KR" b="1" spc="-20" dirty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 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제품안내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빵</a:t>
            </a:r>
            <a:endParaRPr lang="en-US" altLang="ko-KR" sz="1600" b="1" spc="-2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 - </a:t>
            </a:r>
            <a:r>
              <a:rPr lang="ko-KR" altLang="en-US" sz="1600" b="1" kern="1200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음료</a:t>
            </a:r>
            <a:endParaRPr lang="en-US" altLang="ko-KR" sz="16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marL="0" algn="l" latinLnBrk="1">
              <a:lnSpc>
                <a:spcPct val="170000"/>
              </a:lnSpc>
            </a:pPr>
            <a:r>
              <a:rPr lang="en-US" altLang="ko-KR" sz="1600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   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기타 제품</a:t>
            </a:r>
            <a:endParaRPr lang="en-US" sz="1600" b="1" kern="1200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8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8" name="Picture 2" descr="D:\KHS\필기\프로젝트\기능과틀\제품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348880"/>
            <a:ext cx="3392865" cy="1861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9143"/>
            <a:ext cx="4457683" cy="298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15816" y="2249143"/>
            <a:ext cx="936104" cy="11078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851920" y="2996952"/>
            <a:ext cx="857283" cy="2880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860032" y="2276872"/>
            <a:ext cx="3392865" cy="1800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429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lide5_shape1"/>
          <p:cNvCxnSpPr/>
          <p:nvPr/>
        </p:nvCxnSpPr>
        <p:spPr>
          <a:xfrm>
            <a:off x="251520" y="692696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lide5_shape2"/>
          <p:cNvCxnSpPr/>
          <p:nvPr/>
        </p:nvCxnSpPr>
        <p:spPr>
          <a:xfrm>
            <a:off x="251520" y="2060848"/>
            <a:ext cx="8640960" cy="0"/>
          </a:xfrm>
          <a:prstGeom prst="line">
            <a:avLst/>
          </a:prstGeom>
          <a:ln w="3175" cap="flat">
            <a:solidFill>
              <a:srgbClr val="68727E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966835" y="4948309"/>
            <a:ext cx="3965205" cy="150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3600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2</a:t>
            </a:r>
            <a:r>
              <a:rPr lang="en-US" altLang="ko-KR" b="1" spc="-20" dirty="0" smtClean="0">
                <a:gradFill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고딕" charset="0"/>
                <a:ea typeface="나눔고딕" charset="0"/>
              </a:rPr>
              <a:t>.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ko-KR" altLang="en-US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상세 내역</a:t>
            </a:r>
            <a:endParaRPr lang="en-US" altLang="ko-KR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  <a:p>
            <a:pPr algn="l" latinLnBrk="1">
              <a:lnSpc>
                <a:spcPct val="170000"/>
              </a:lnSpc>
            </a:pPr>
            <a:r>
              <a:rPr lang="en-US" altLang="ko-KR" b="1" spc="-2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  - </a:t>
            </a:r>
            <a:r>
              <a:rPr lang="ko-KR" altLang="en-US" sz="1600" b="1" spc="-2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제품 리스트에 예약 가능한 수량 표시</a:t>
            </a:r>
            <a:endParaRPr lang="en-US" altLang="ko-KR" sz="1600" b="1" spc="-20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atin typeface="나눔고딕"/>
              <a:ea typeface="나눔고딕"/>
            </a:endParaRPr>
          </a:p>
        </p:txBody>
      </p:sp>
      <p:sp>
        <p:nvSpPr>
          <p:cNvPr id="13" name="slide5_shape11"/>
          <p:cNvSpPr/>
          <p:nvPr/>
        </p:nvSpPr>
        <p:spPr>
          <a:xfrm>
            <a:off x="6660232" y="442178"/>
            <a:ext cx="2339976" cy="17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latinLnBrk="1">
              <a:lnSpc>
                <a:spcPct val="80000"/>
              </a:lnSpc>
            </a:pPr>
            <a:fld id="{4BEDD84E-25D4-4983-8AA1-2863C96F08D9}" type="slidenum">
              <a:rPr lang="en-US" sz="7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pPr marL="0" algn="r" latinLnBrk="1">
                <a:lnSpc>
                  <a:spcPct val="80000"/>
                </a:lnSpc>
              </a:pPr>
              <a:t>9</a:t>
            </a:fld>
            <a:r>
              <a:rPr lang="en-US" altLang="ko-KR" sz="7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|  </a:t>
            </a:r>
            <a:r>
              <a:rPr lang="en-US" altLang="ko-KR" sz="7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20</a:t>
            </a:r>
            <a:endParaRPr sz="700" b="1" kern="12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3074" name="Picture 2" descr="C:\Users\SEC\Desktop\NCS 단계 프로젝트\01-요구사항 분석(제안)\핵심기능 캡쳐\예약 기능 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9735" t="14482" r="21151"/>
          <a:stretch/>
        </p:blipFill>
        <p:spPr bwMode="auto">
          <a:xfrm>
            <a:off x="899876" y="2393589"/>
            <a:ext cx="3846244" cy="24482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817442" y="2577505"/>
            <a:ext cx="792088" cy="1040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457253" y="2986670"/>
            <a:ext cx="828092" cy="720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SEC\Desktop\NCS 단계 프로젝트\01-요구사항 분석(제안)\핵심기능 캡쳐\예약 설명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18" y="2321580"/>
            <a:ext cx="2457450" cy="3276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5_shape3"/>
          <p:cNvSpPr/>
          <p:nvPr/>
        </p:nvSpPr>
        <p:spPr>
          <a:xfrm>
            <a:off x="179512" y="980728"/>
            <a:ext cx="71287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latinLnBrk="1">
              <a:lnSpc>
                <a:spcPct val="90000"/>
              </a:lnSpc>
            </a:pPr>
            <a:r>
              <a:rPr lang="en-US" altLang="ko-KR" sz="20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 </a:t>
            </a:r>
            <a:r>
              <a:rPr lang="ko-KR" altLang="en-US" sz="48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주요 메뉴</a:t>
            </a:r>
            <a:r>
              <a:rPr lang="en-US" altLang="ko-KR" sz="48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</a:rPr>
              <a:t> 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- </a:t>
            </a:r>
            <a:r>
              <a:rPr lang="ko-KR" altLang="en-US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제품 리스트</a:t>
            </a:r>
            <a:r>
              <a:rPr lang="en-US" altLang="ko-KR" sz="2400" kern="12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  <a:tileRect/>
                </a:gradFill>
                <a:latin typeface="나눔고딕"/>
                <a:ea typeface="나눔고딕"/>
                <a:cs typeface="+mn-cs"/>
              </a:rPr>
              <a:t> </a:t>
            </a:r>
            <a:endParaRPr sz="2400" kern="12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1"/>
                <a:tileRect/>
              </a:gradFill>
              <a:latin typeface="나눔고딕"/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666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403</Words>
  <Application>Microsoft Office PowerPoint</Application>
  <PresentationFormat>화면 슬라이드 쇼(4:3)</PresentationFormat>
  <Paragraphs>123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/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SEC</dc:creator>
  <cp:lastModifiedBy>Windows 사용자</cp:lastModifiedBy>
  <cp:revision>30</cp:revision>
  <dcterms:modified xsi:type="dcterms:W3CDTF">2016-08-29T05:33:58Z</dcterms:modified>
</cp:coreProperties>
</file>